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
  </p:notesMasterIdLst>
  <p:handoutMasterIdLst>
    <p:handoutMasterId r:id="rId5"/>
  </p:handoutMasterIdLst>
  <p:sldIdLst>
    <p:sldId id="878" r:id="rId2"/>
    <p:sldId id="1022" r:id="rId3"/>
  </p:sldIdLst>
  <p:sldSz cx="9144000" cy="6858000" type="screen4x3"/>
  <p:notesSz cx="7010400" cy="9296400"/>
  <p:defaultTextStyle>
    <a:defPPr>
      <a:defRPr lang="en-US"/>
    </a:defPPr>
    <a:lvl1pPr algn="l" rtl="0" eaLnBrk="0" fontAlgn="base" hangingPunct="0">
      <a:spcBef>
        <a:spcPct val="0"/>
      </a:spcBef>
      <a:spcAft>
        <a:spcPct val="0"/>
      </a:spcAft>
      <a:defRPr sz="20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0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0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Verdana" pitchFamily="34" charset="0"/>
        <a:ea typeface="+mn-ea"/>
        <a:cs typeface="+mn-cs"/>
      </a:defRPr>
    </a:lvl5pPr>
    <a:lvl6pPr marL="2286000" algn="l" defTabSz="914400" rtl="0" eaLnBrk="1" latinLnBrk="0" hangingPunct="1">
      <a:defRPr sz="2000" kern="1200">
        <a:solidFill>
          <a:schemeClr val="tx1"/>
        </a:solidFill>
        <a:latin typeface="Verdana" pitchFamily="34" charset="0"/>
        <a:ea typeface="+mn-ea"/>
        <a:cs typeface="+mn-cs"/>
      </a:defRPr>
    </a:lvl6pPr>
    <a:lvl7pPr marL="2743200" algn="l" defTabSz="914400" rtl="0" eaLnBrk="1" latinLnBrk="0" hangingPunct="1">
      <a:defRPr sz="2000" kern="1200">
        <a:solidFill>
          <a:schemeClr val="tx1"/>
        </a:solidFill>
        <a:latin typeface="Verdana" pitchFamily="34" charset="0"/>
        <a:ea typeface="+mn-ea"/>
        <a:cs typeface="+mn-cs"/>
      </a:defRPr>
    </a:lvl7pPr>
    <a:lvl8pPr marL="3200400" algn="l" defTabSz="914400" rtl="0" eaLnBrk="1" latinLnBrk="0" hangingPunct="1">
      <a:defRPr sz="2000" kern="1200">
        <a:solidFill>
          <a:schemeClr val="tx1"/>
        </a:solidFill>
        <a:latin typeface="Verdana" pitchFamily="34" charset="0"/>
        <a:ea typeface="+mn-ea"/>
        <a:cs typeface="+mn-cs"/>
      </a:defRPr>
    </a:lvl8pPr>
    <a:lvl9pPr marL="3657600" algn="l" defTabSz="914400" rtl="0" eaLnBrk="1" latinLnBrk="0" hangingPunct="1">
      <a:defRPr sz="20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33CC33"/>
    <a:srgbClr val="FFFF99"/>
    <a:srgbClr val="D60093"/>
    <a:srgbClr val="0000FF"/>
    <a:srgbClr val="99FFCC"/>
    <a:srgbClr val="A50021"/>
    <a:srgbClr val="FF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20320" autoAdjust="0"/>
    <p:restoredTop sz="94595" autoAdjust="0"/>
  </p:normalViewPr>
  <p:slideViewPr>
    <p:cSldViewPr>
      <p:cViewPr varScale="1">
        <p:scale>
          <a:sx n="70" d="100"/>
          <a:sy n="70" d="100"/>
        </p:scale>
        <p:origin x="-98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0" tIns="46586" rIns="93170" bIns="46586" numCol="1" anchor="t" anchorCtr="0" compatLnSpc="1">
            <a:prstTxWarp prst="textNoShape">
              <a:avLst/>
            </a:prstTxWarp>
          </a:bodyPr>
          <a:lstStyle>
            <a:lvl1pPr defTabSz="931863">
              <a:defRPr sz="1200" i="1"/>
            </a:lvl1pPr>
          </a:lstStyle>
          <a:p>
            <a:pPr>
              <a:defRPr/>
            </a:pPr>
            <a:endParaRPr lang="en-US"/>
          </a:p>
        </p:txBody>
      </p:sp>
      <p:sp>
        <p:nvSpPr>
          <p:cNvPr id="11267"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0" tIns="46586" rIns="93170" bIns="46586" numCol="1" anchor="t" anchorCtr="0" compatLnSpc="1">
            <a:prstTxWarp prst="textNoShape">
              <a:avLst/>
            </a:prstTxWarp>
          </a:bodyPr>
          <a:lstStyle>
            <a:lvl1pPr algn="r" defTabSz="931863">
              <a:defRPr sz="1200" i="1"/>
            </a:lvl1pPr>
          </a:lstStyle>
          <a:p>
            <a:pPr>
              <a:defRPr/>
            </a:pPr>
            <a:endParaRPr lang="en-US"/>
          </a:p>
        </p:txBody>
      </p:sp>
      <p:sp>
        <p:nvSpPr>
          <p:cNvPr id="11268"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0" tIns="46586" rIns="93170" bIns="46586" numCol="1" anchor="b" anchorCtr="0" compatLnSpc="1">
            <a:prstTxWarp prst="textNoShape">
              <a:avLst/>
            </a:prstTxWarp>
          </a:bodyPr>
          <a:lstStyle>
            <a:lvl1pPr defTabSz="931863">
              <a:defRPr sz="1200" i="1"/>
            </a:lvl1pPr>
          </a:lstStyle>
          <a:p>
            <a:pPr>
              <a:defRPr/>
            </a:pPr>
            <a:endParaRPr lang="en-US"/>
          </a:p>
        </p:txBody>
      </p:sp>
      <p:sp>
        <p:nvSpPr>
          <p:cNvPr id="11269"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0" tIns="46586" rIns="93170" bIns="46586" numCol="1" anchor="b" anchorCtr="0" compatLnSpc="1">
            <a:prstTxWarp prst="textNoShape">
              <a:avLst/>
            </a:prstTxWarp>
          </a:bodyPr>
          <a:lstStyle>
            <a:lvl1pPr algn="r" defTabSz="931863">
              <a:defRPr sz="1200" i="1"/>
            </a:lvl1pPr>
          </a:lstStyle>
          <a:p>
            <a:pPr>
              <a:defRPr/>
            </a:pPr>
            <a:fld id="{83EA3577-E57A-4858-9A5F-3C8AC08E429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0" tIns="46586" rIns="93170" bIns="46586" numCol="1" anchor="t" anchorCtr="0" compatLnSpc="1">
            <a:prstTxWarp prst="textNoShape">
              <a:avLst/>
            </a:prstTxWarp>
          </a:bodyPr>
          <a:lstStyle>
            <a:lvl1pPr defTabSz="931863">
              <a:defRPr sz="1200" i="1"/>
            </a:lvl1pPr>
          </a:lstStyle>
          <a:p>
            <a:pPr>
              <a:defRPr/>
            </a:pPr>
            <a:endParaRPr lang="en-US"/>
          </a:p>
        </p:txBody>
      </p:sp>
      <p:sp>
        <p:nvSpPr>
          <p:cNvPr id="21507"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0" tIns="46586" rIns="93170" bIns="46586" numCol="1" anchor="t" anchorCtr="0" compatLnSpc="1">
            <a:prstTxWarp prst="textNoShape">
              <a:avLst/>
            </a:prstTxWarp>
          </a:bodyPr>
          <a:lstStyle>
            <a:lvl1pPr algn="r" defTabSz="931863">
              <a:defRPr sz="1200" i="1"/>
            </a:lvl1pPr>
          </a:lstStyle>
          <a:p>
            <a:pPr>
              <a:defRPr/>
            </a:pPr>
            <a:endParaRPr lang="en-US"/>
          </a:p>
        </p:txBody>
      </p:sp>
      <p:sp>
        <p:nvSpPr>
          <p:cNvPr id="30724" name="Rectangle 4"/>
          <p:cNvSpPr>
            <a:spLocks noGrp="1" noRot="1" noChangeAspect="1" noChangeArrowheads="1" noTextEdit="1"/>
          </p:cNvSpPr>
          <p:nvPr>
            <p:ph type="sldImg" idx="2"/>
          </p:nvPr>
        </p:nvSpPr>
        <p:spPr bwMode="auto">
          <a:xfrm>
            <a:off x="1179513" y="696913"/>
            <a:ext cx="4648200" cy="348615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933450" y="4416425"/>
            <a:ext cx="5143500" cy="4183063"/>
          </a:xfrm>
          <a:prstGeom prst="rect">
            <a:avLst/>
          </a:prstGeom>
          <a:noFill/>
          <a:ln w="9525">
            <a:noFill/>
            <a:miter lim="800000"/>
            <a:headEnd/>
            <a:tailEnd/>
          </a:ln>
          <a:effectLst/>
        </p:spPr>
        <p:txBody>
          <a:bodyPr vert="horz" wrap="square" lIns="93170" tIns="46586" rIns="93170"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0" tIns="46586" rIns="93170" bIns="46586" numCol="1" anchor="b" anchorCtr="0" compatLnSpc="1">
            <a:prstTxWarp prst="textNoShape">
              <a:avLst/>
            </a:prstTxWarp>
          </a:bodyPr>
          <a:lstStyle>
            <a:lvl1pPr defTabSz="931863">
              <a:defRPr sz="1200" i="1"/>
            </a:lvl1pPr>
          </a:lstStyle>
          <a:p>
            <a:pPr>
              <a:defRPr/>
            </a:pPr>
            <a:endParaRPr lang="en-US"/>
          </a:p>
        </p:txBody>
      </p:sp>
      <p:sp>
        <p:nvSpPr>
          <p:cNvPr id="21511"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0" tIns="46586" rIns="93170" bIns="46586" numCol="1" anchor="b" anchorCtr="0" compatLnSpc="1">
            <a:prstTxWarp prst="textNoShape">
              <a:avLst/>
            </a:prstTxWarp>
          </a:bodyPr>
          <a:lstStyle>
            <a:lvl1pPr algn="r" defTabSz="931863">
              <a:defRPr sz="1200" i="1"/>
            </a:lvl1pPr>
          </a:lstStyle>
          <a:p>
            <a:pPr>
              <a:defRPr/>
            </a:pPr>
            <a:fld id="{9BDCD69B-AC94-4EB6-90F7-D419FFD8E64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F31F6454-7D32-450C-8932-4EA645164EFA}" type="slidenum">
              <a:rPr lang="en-US" smtClean="0"/>
              <a:pPr/>
              <a:t>1</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7690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371600"/>
            <a:ext cx="38100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100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152400"/>
            <a:ext cx="7772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371600"/>
            <a:ext cx="77724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txStyles>
    <p:titleStyle>
      <a:lvl1pPr algn="ctr" rtl="0" eaLnBrk="0" fontAlgn="base" hangingPunct="0">
        <a:spcBef>
          <a:spcPct val="0"/>
        </a:spcBef>
        <a:spcAft>
          <a:spcPct val="0"/>
        </a:spcAft>
        <a:defRPr sz="3200">
          <a:solidFill>
            <a:srgbClr val="993300"/>
          </a:solidFill>
          <a:latin typeface="+mj-lt"/>
          <a:ea typeface="+mj-ea"/>
          <a:cs typeface="+mj-cs"/>
        </a:defRPr>
      </a:lvl1pPr>
      <a:lvl2pPr algn="ctr" rtl="0" eaLnBrk="0" fontAlgn="base" hangingPunct="0">
        <a:spcBef>
          <a:spcPct val="0"/>
        </a:spcBef>
        <a:spcAft>
          <a:spcPct val="0"/>
        </a:spcAft>
        <a:defRPr sz="3200">
          <a:solidFill>
            <a:srgbClr val="993300"/>
          </a:solidFill>
          <a:latin typeface="Verdana" pitchFamily="34" charset="0"/>
        </a:defRPr>
      </a:lvl2pPr>
      <a:lvl3pPr algn="ctr" rtl="0" eaLnBrk="0" fontAlgn="base" hangingPunct="0">
        <a:spcBef>
          <a:spcPct val="0"/>
        </a:spcBef>
        <a:spcAft>
          <a:spcPct val="0"/>
        </a:spcAft>
        <a:defRPr sz="3200">
          <a:solidFill>
            <a:srgbClr val="993300"/>
          </a:solidFill>
          <a:latin typeface="Verdana" pitchFamily="34" charset="0"/>
        </a:defRPr>
      </a:lvl3pPr>
      <a:lvl4pPr algn="ctr" rtl="0" eaLnBrk="0" fontAlgn="base" hangingPunct="0">
        <a:spcBef>
          <a:spcPct val="0"/>
        </a:spcBef>
        <a:spcAft>
          <a:spcPct val="0"/>
        </a:spcAft>
        <a:defRPr sz="3200">
          <a:solidFill>
            <a:srgbClr val="993300"/>
          </a:solidFill>
          <a:latin typeface="Verdana" pitchFamily="34" charset="0"/>
        </a:defRPr>
      </a:lvl4pPr>
      <a:lvl5pPr algn="ctr" rtl="0" eaLnBrk="0" fontAlgn="base" hangingPunct="0">
        <a:spcBef>
          <a:spcPct val="0"/>
        </a:spcBef>
        <a:spcAft>
          <a:spcPct val="0"/>
        </a:spcAft>
        <a:defRPr sz="3200">
          <a:solidFill>
            <a:srgbClr val="993300"/>
          </a:solidFill>
          <a:latin typeface="Verdana" pitchFamily="34" charset="0"/>
        </a:defRPr>
      </a:lvl5pPr>
      <a:lvl6pPr marL="457200" algn="ctr" rtl="0" fontAlgn="base">
        <a:spcBef>
          <a:spcPct val="0"/>
        </a:spcBef>
        <a:spcAft>
          <a:spcPct val="0"/>
        </a:spcAft>
        <a:defRPr sz="3200">
          <a:solidFill>
            <a:srgbClr val="993300"/>
          </a:solidFill>
          <a:latin typeface="Verdana" pitchFamily="34" charset="0"/>
        </a:defRPr>
      </a:lvl6pPr>
      <a:lvl7pPr marL="914400" algn="ctr" rtl="0" fontAlgn="base">
        <a:spcBef>
          <a:spcPct val="0"/>
        </a:spcBef>
        <a:spcAft>
          <a:spcPct val="0"/>
        </a:spcAft>
        <a:defRPr sz="3200">
          <a:solidFill>
            <a:srgbClr val="993300"/>
          </a:solidFill>
          <a:latin typeface="Verdana" pitchFamily="34" charset="0"/>
        </a:defRPr>
      </a:lvl7pPr>
      <a:lvl8pPr marL="1371600" algn="ctr" rtl="0" fontAlgn="base">
        <a:spcBef>
          <a:spcPct val="0"/>
        </a:spcBef>
        <a:spcAft>
          <a:spcPct val="0"/>
        </a:spcAft>
        <a:defRPr sz="3200">
          <a:solidFill>
            <a:srgbClr val="993300"/>
          </a:solidFill>
          <a:latin typeface="Verdana" pitchFamily="34" charset="0"/>
        </a:defRPr>
      </a:lvl8pPr>
      <a:lvl9pPr marL="1828800" algn="ctr" rtl="0" fontAlgn="base">
        <a:spcBef>
          <a:spcPct val="0"/>
        </a:spcBef>
        <a:spcAft>
          <a:spcPct val="0"/>
        </a:spcAft>
        <a:defRPr sz="3200">
          <a:solidFill>
            <a:srgbClr val="993300"/>
          </a:solidFill>
          <a:latin typeface="Verdana" pitchFamily="34" charset="0"/>
        </a:defRPr>
      </a:lvl9pPr>
    </p:titleStyle>
    <p:bodyStyle>
      <a:lvl1pPr marL="342900" indent="-342900" algn="l" rtl="0" eaLnBrk="0" fontAlgn="base" hangingPunct="0">
        <a:spcBef>
          <a:spcPct val="20000"/>
        </a:spcBef>
        <a:spcAft>
          <a:spcPct val="0"/>
        </a:spcAft>
        <a:buClr>
          <a:srgbClr val="993300"/>
        </a:buClr>
        <a:buFont typeface="Wingdings" pitchFamily="2" charset="2"/>
        <a:buChar char="n"/>
        <a:defRPr sz="2800">
          <a:solidFill>
            <a:srgbClr val="003399"/>
          </a:solidFill>
          <a:latin typeface="+mn-lt"/>
          <a:ea typeface="+mn-ea"/>
          <a:cs typeface="+mn-cs"/>
        </a:defRPr>
      </a:lvl1pPr>
      <a:lvl2pPr marL="742950" indent="-285750" algn="l" rtl="0" eaLnBrk="0" fontAlgn="base" hangingPunct="0">
        <a:spcBef>
          <a:spcPct val="20000"/>
        </a:spcBef>
        <a:spcAft>
          <a:spcPct val="0"/>
        </a:spcAft>
        <a:buClr>
          <a:srgbClr val="993300"/>
        </a:buClr>
        <a:buFont typeface="Wingdings" pitchFamily="2" charset="2"/>
        <a:buChar char="l"/>
        <a:defRPr sz="2400">
          <a:solidFill>
            <a:srgbClr val="003399"/>
          </a:solidFill>
          <a:latin typeface="+mn-lt"/>
        </a:defRPr>
      </a:lvl2pPr>
      <a:lvl3pPr marL="1143000" indent="-228600" algn="l" rtl="0" eaLnBrk="0" fontAlgn="base" hangingPunct="0">
        <a:spcBef>
          <a:spcPct val="20000"/>
        </a:spcBef>
        <a:spcAft>
          <a:spcPct val="0"/>
        </a:spcAft>
        <a:buClr>
          <a:srgbClr val="993300"/>
        </a:buClr>
        <a:buFont typeface="Wingdings" pitchFamily="2" charset="2"/>
        <a:buChar char="§"/>
        <a:defRPr sz="2000">
          <a:solidFill>
            <a:srgbClr val="003399"/>
          </a:solidFill>
          <a:latin typeface="+mn-lt"/>
        </a:defRPr>
      </a:lvl3pPr>
      <a:lvl4pPr marL="1600200" indent="-228600" algn="l" rtl="0" eaLnBrk="0" fontAlgn="base" hangingPunct="0">
        <a:spcBef>
          <a:spcPct val="20000"/>
        </a:spcBef>
        <a:spcAft>
          <a:spcPct val="0"/>
        </a:spcAft>
        <a:buClr>
          <a:srgbClr val="993300"/>
        </a:buClr>
        <a:buChar char="•"/>
        <a:defRPr sz="2000">
          <a:solidFill>
            <a:srgbClr val="003399"/>
          </a:solidFill>
          <a:latin typeface="+mn-lt"/>
        </a:defRPr>
      </a:lvl4pPr>
      <a:lvl5pPr marL="2057400" indent="-228600" algn="l" rtl="0" eaLnBrk="0" fontAlgn="base" hangingPunct="0">
        <a:spcBef>
          <a:spcPct val="20000"/>
        </a:spcBef>
        <a:spcAft>
          <a:spcPct val="0"/>
        </a:spcAft>
        <a:buClr>
          <a:srgbClr val="993300"/>
        </a:buClr>
        <a:buFont typeface="Wingdings" pitchFamily="2" charset="2"/>
        <a:buChar char="§"/>
        <a:defRPr sz="2000">
          <a:solidFill>
            <a:srgbClr val="003399"/>
          </a:solidFill>
          <a:latin typeface="+mn-lt"/>
        </a:defRPr>
      </a:lvl5pPr>
      <a:lvl6pPr marL="2514600" indent="-228600" algn="l" rtl="0" fontAlgn="base">
        <a:spcBef>
          <a:spcPct val="20000"/>
        </a:spcBef>
        <a:spcAft>
          <a:spcPct val="0"/>
        </a:spcAft>
        <a:buClr>
          <a:srgbClr val="993300"/>
        </a:buClr>
        <a:buFont typeface="Wingdings" pitchFamily="2" charset="2"/>
        <a:buChar char="§"/>
        <a:defRPr>
          <a:solidFill>
            <a:srgbClr val="003399"/>
          </a:solidFill>
          <a:latin typeface="+mn-lt"/>
        </a:defRPr>
      </a:lvl6pPr>
      <a:lvl7pPr marL="2971800" indent="-228600" algn="l" rtl="0" fontAlgn="base">
        <a:spcBef>
          <a:spcPct val="20000"/>
        </a:spcBef>
        <a:spcAft>
          <a:spcPct val="0"/>
        </a:spcAft>
        <a:buClr>
          <a:srgbClr val="993300"/>
        </a:buClr>
        <a:buFont typeface="Wingdings" pitchFamily="2" charset="2"/>
        <a:buChar char="§"/>
        <a:defRPr>
          <a:solidFill>
            <a:srgbClr val="003399"/>
          </a:solidFill>
          <a:latin typeface="+mn-lt"/>
        </a:defRPr>
      </a:lvl7pPr>
      <a:lvl8pPr marL="3429000" indent="-228600" algn="l" rtl="0" fontAlgn="base">
        <a:spcBef>
          <a:spcPct val="20000"/>
        </a:spcBef>
        <a:spcAft>
          <a:spcPct val="0"/>
        </a:spcAft>
        <a:buClr>
          <a:srgbClr val="993300"/>
        </a:buClr>
        <a:buFont typeface="Wingdings" pitchFamily="2" charset="2"/>
        <a:buChar char="§"/>
        <a:defRPr>
          <a:solidFill>
            <a:srgbClr val="003399"/>
          </a:solidFill>
          <a:latin typeface="+mn-lt"/>
        </a:defRPr>
      </a:lvl8pPr>
      <a:lvl9pPr marL="3886200" indent="-228600" algn="l" rtl="0" fontAlgn="base">
        <a:spcBef>
          <a:spcPct val="20000"/>
        </a:spcBef>
        <a:spcAft>
          <a:spcPct val="0"/>
        </a:spcAft>
        <a:buClr>
          <a:srgbClr val="993300"/>
        </a:buClr>
        <a:buFont typeface="Wingdings" pitchFamily="2" charset="2"/>
        <a:buChar char="§"/>
        <a:defRPr>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BT2_RGB2002_med"/>
          <p:cNvPicPr>
            <a:picLocks noChangeAspect="1" noChangeArrowheads="1"/>
          </p:cNvPicPr>
          <p:nvPr/>
        </p:nvPicPr>
        <p:blipFill>
          <a:blip r:embed="rId3"/>
          <a:srcRect r="13043" b="781"/>
          <a:stretch>
            <a:fillRect/>
          </a:stretch>
        </p:blipFill>
        <p:spPr bwMode="auto">
          <a:xfrm>
            <a:off x="0" y="0"/>
            <a:ext cx="9144000" cy="6858000"/>
          </a:xfrm>
          <a:prstGeom prst="rect">
            <a:avLst/>
          </a:prstGeom>
          <a:noFill/>
          <a:ln w="9525">
            <a:noFill/>
            <a:miter lim="800000"/>
            <a:headEnd/>
            <a:tailEnd/>
          </a:ln>
        </p:spPr>
      </p:pic>
      <p:sp>
        <p:nvSpPr>
          <p:cNvPr id="3075" name="Rectangle 3"/>
          <p:cNvSpPr>
            <a:spLocks noGrp="1" noChangeArrowheads="1"/>
          </p:cNvSpPr>
          <p:nvPr>
            <p:ph type="ctrTitle"/>
          </p:nvPr>
        </p:nvSpPr>
        <p:spPr>
          <a:xfrm>
            <a:off x="3124200" y="1143000"/>
            <a:ext cx="6324600" cy="3810000"/>
          </a:xfrm>
        </p:spPr>
        <p:txBody>
          <a:bodyPr/>
          <a:lstStyle/>
          <a:p>
            <a:pPr eaLnBrk="1" hangingPunct="1"/>
            <a:r>
              <a:rPr lang="en-US" sz="3600" dirty="0" smtClean="0">
                <a:solidFill>
                  <a:srgbClr val="FFFF99"/>
                </a:solidFill>
              </a:rPr>
              <a:t>The molecular ISM of high-</a:t>
            </a:r>
            <a:r>
              <a:rPr lang="en-US" sz="3600" dirty="0" err="1" smtClean="0">
                <a:solidFill>
                  <a:srgbClr val="FFFF99"/>
                </a:solidFill>
              </a:rPr>
              <a:t>redshift</a:t>
            </a:r>
            <a:r>
              <a:rPr lang="en-US" sz="3600" dirty="0" smtClean="0">
                <a:solidFill>
                  <a:srgbClr val="FFFF99"/>
                </a:solidFill>
              </a:rPr>
              <a:t> galaxies</a:t>
            </a:r>
            <a:br>
              <a:rPr lang="en-US" sz="3600" dirty="0" smtClean="0">
                <a:solidFill>
                  <a:srgbClr val="FFFF99"/>
                </a:solidFill>
              </a:rPr>
            </a:br>
            <a:r>
              <a:rPr lang="en-US" dirty="0" smtClean="0">
                <a:solidFill>
                  <a:srgbClr val="FFFF99"/>
                </a:solidFill>
              </a:rPr>
              <a:t/>
            </a:r>
            <a:br>
              <a:rPr lang="en-US" dirty="0" smtClean="0">
                <a:solidFill>
                  <a:srgbClr val="FFFF99"/>
                </a:solidFill>
              </a:rPr>
            </a:br>
            <a:r>
              <a:rPr lang="en-US" sz="2400" b="1" dirty="0" smtClean="0">
                <a:solidFill>
                  <a:srgbClr val="FFFF99"/>
                </a:solidFill>
              </a:rPr>
              <a:t>A.I. Harris</a:t>
            </a:r>
            <a:r>
              <a:rPr lang="en-US" sz="2400" b="1" baseline="30000" dirty="0" smtClean="0">
                <a:solidFill>
                  <a:srgbClr val="FFFF99"/>
                </a:solidFill>
              </a:rPr>
              <a:t>1</a:t>
            </a:r>
            <a:r>
              <a:rPr lang="en-US" sz="2400" dirty="0" smtClean="0">
                <a:solidFill>
                  <a:srgbClr val="FFFF99"/>
                </a:solidFill>
              </a:rPr>
              <a:t>, A.J. Baker</a:t>
            </a:r>
            <a:r>
              <a:rPr lang="en-US" sz="2400" baseline="30000" dirty="0" smtClean="0">
                <a:solidFill>
                  <a:srgbClr val="FFFF99"/>
                </a:solidFill>
              </a:rPr>
              <a:t>2</a:t>
            </a:r>
            <a:r>
              <a:rPr lang="en-US" sz="2400" dirty="0" smtClean="0">
                <a:solidFill>
                  <a:srgbClr val="FFFF99"/>
                </a:solidFill>
              </a:rPr>
              <a:t>, </a:t>
            </a:r>
            <a:br>
              <a:rPr lang="en-US" sz="2400" dirty="0" smtClean="0">
                <a:solidFill>
                  <a:srgbClr val="FFFF99"/>
                </a:solidFill>
              </a:rPr>
            </a:br>
            <a:r>
              <a:rPr lang="en-US" sz="2400" dirty="0" smtClean="0">
                <a:solidFill>
                  <a:srgbClr val="FFFF99"/>
                </a:solidFill>
              </a:rPr>
              <a:t>A.M. Swinbank</a:t>
            </a:r>
            <a:r>
              <a:rPr lang="en-US" sz="2400" baseline="30000" dirty="0" smtClean="0">
                <a:solidFill>
                  <a:srgbClr val="FFFF99"/>
                </a:solidFill>
              </a:rPr>
              <a:t>3</a:t>
            </a:r>
            <a:r>
              <a:rPr lang="en-US" sz="2400" dirty="0" smtClean="0">
                <a:solidFill>
                  <a:srgbClr val="FFFF99"/>
                </a:solidFill>
              </a:rPr>
              <a:t>, I. Smail</a:t>
            </a:r>
            <a:r>
              <a:rPr lang="en-US" sz="2400" baseline="30000" dirty="0" smtClean="0">
                <a:solidFill>
                  <a:srgbClr val="FFFF99"/>
                </a:solidFill>
              </a:rPr>
              <a:t>3</a:t>
            </a:r>
            <a:r>
              <a:rPr lang="en-US" sz="2400" dirty="0" smtClean="0">
                <a:solidFill>
                  <a:srgbClr val="FFFF99"/>
                </a:solidFill>
              </a:rPr>
              <a:t>, </a:t>
            </a:r>
            <a:br>
              <a:rPr lang="en-US" sz="2400" dirty="0" smtClean="0">
                <a:solidFill>
                  <a:srgbClr val="FFFF99"/>
                </a:solidFill>
              </a:rPr>
            </a:br>
            <a:r>
              <a:rPr lang="en-US" sz="2400" dirty="0" smtClean="0">
                <a:solidFill>
                  <a:srgbClr val="FFFF99"/>
                </a:solidFill>
              </a:rPr>
              <a:t>C.E. Sharon</a:t>
            </a:r>
            <a:r>
              <a:rPr lang="en-US" sz="2400" baseline="30000" dirty="0" smtClean="0">
                <a:solidFill>
                  <a:srgbClr val="FFFF99"/>
                </a:solidFill>
              </a:rPr>
              <a:t>2</a:t>
            </a:r>
            <a:r>
              <a:rPr lang="en-US" sz="2400" dirty="0" smtClean="0">
                <a:solidFill>
                  <a:srgbClr val="FFFF99"/>
                </a:solidFill>
              </a:rPr>
              <a:t>, A.C. Edge</a:t>
            </a:r>
            <a:r>
              <a:rPr lang="en-US" sz="2400" baseline="30000" dirty="0" smtClean="0">
                <a:solidFill>
                  <a:srgbClr val="FFFF99"/>
                </a:solidFill>
              </a:rPr>
              <a:t>3</a:t>
            </a:r>
            <a:r>
              <a:rPr lang="en-US" sz="2400" dirty="0" smtClean="0">
                <a:solidFill>
                  <a:srgbClr val="FFFF99"/>
                </a:solidFill>
              </a:rPr>
              <a:t>, S. Zonak</a:t>
            </a:r>
            <a:r>
              <a:rPr lang="en-US" sz="2400" baseline="30000" dirty="0" smtClean="0">
                <a:solidFill>
                  <a:srgbClr val="FFFF99"/>
                </a:solidFill>
              </a:rPr>
              <a:t>1 </a:t>
            </a:r>
            <a:r>
              <a:rPr lang="en-US" sz="2400" dirty="0" smtClean="0">
                <a:solidFill>
                  <a:srgbClr val="FFFF99"/>
                </a:solidFill>
              </a:rPr>
              <a:t/>
            </a:r>
            <a:br>
              <a:rPr lang="en-US" sz="2400" dirty="0" smtClean="0">
                <a:solidFill>
                  <a:srgbClr val="FFFF99"/>
                </a:solidFill>
              </a:rPr>
            </a:br>
            <a:r>
              <a:rPr lang="en-US" sz="2000" dirty="0" smtClean="0">
                <a:solidFill>
                  <a:srgbClr val="FFFF99"/>
                </a:solidFill>
              </a:rPr>
              <a:t>and</a:t>
            </a:r>
            <a:r>
              <a:rPr lang="en-US" sz="2400" dirty="0" smtClean="0">
                <a:solidFill>
                  <a:srgbClr val="FFFF99"/>
                </a:solidFill>
              </a:rPr>
              <a:t/>
            </a:r>
            <a:br>
              <a:rPr lang="en-US" sz="2400" dirty="0" smtClean="0">
                <a:solidFill>
                  <a:srgbClr val="FFFF99"/>
                </a:solidFill>
              </a:rPr>
            </a:br>
            <a:r>
              <a:rPr lang="en-US" sz="2000" dirty="0" smtClean="0">
                <a:solidFill>
                  <a:srgbClr val="FFFF99"/>
                </a:solidFill>
              </a:rPr>
              <a:t>R. Ivison</a:t>
            </a:r>
            <a:r>
              <a:rPr lang="en-US" sz="2000" baseline="30000" dirty="0" smtClean="0">
                <a:solidFill>
                  <a:srgbClr val="FFFF99"/>
                </a:solidFill>
              </a:rPr>
              <a:t>4</a:t>
            </a:r>
            <a:r>
              <a:rPr lang="en-US" sz="2000" dirty="0" smtClean="0">
                <a:solidFill>
                  <a:srgbClr val="FFFF99"/>
                </a:solidFill>
              </a:rPr>
              <a:t>, L. Hainline</a:t>
            </a:r>
            <a:r>
              <a:rPr lang="en-US" sz="2000" baseline="30000" dirty="0" smtClean="0">
                <a:solidFill>
                  <a:srgbClr val="FFFF99"/>
                </a:solidFill>
              </a:rPr>
              <a:t>1</a:t>
            </a:r>
            <a:r>
              <a:rPr lang="en-US" sz="2000" dirty="0" smtClean="0">
                <a:solidFill>
                  <a:srgbClr val="FFFF99"/>
                </a:solidFill>
              </a:rPr>
              <a:t>, J. Richard</a:t>
            </a:r>
            <a:r>
              <a:rPr lang="en-US" sz="2000" baseline="30000" dirty="0" smtClean="0">
                <a:solidFill>
                  <a:srgbClr val="FFFF99"/>
                </a:solidFill>
              </a:rPr>
              <a:t>3</a:t>
            </a:r>
            <a:r>
              <a:rPr lang="en-US" sz="2000" dirty="0" smtClean="0">
                <a:solidFill>
                  <a:srgbClr val="FFFF99"/>
                </a:solidFill>
              </a:rPr>
              <a:t>, </a:t>
            </a:r>
            <a:br>
              <a:rPr lang="en-US" sz="2000" dirty="0" smtClean="0">
                <a:solidFill>
                  <a:srgbClr val="FFFF99"/>
                </a:solidFill>
              </a:rPr>
            </a:br>
            <a:r>
              <a:rPr lang="en-US" sz="2000" dirty="0" smtClean="0">
                <a:solidFill>
                  <a:srgbClr val="FFFF99"/>
                </a:solidFill>
              </a:rPr>
              <a:t>P. Cox</a:t>
            </a:r>
            <a:r>
              <a:rPr lang="en-US" sz="2000" baseline="30000" dirty="0" smtClean="0">
                <a:solidFill>
                  <a:srgbClr val="FFFF99"/>
                </a:solidFill>
              </a:rPr>
              <a:t>5</a:t>
            </a:r>
            <a:r>
              <a:rPr lang="en-US" sz="2000" dirty="0" smtClean="0">
                <a:solidFill>
                  <a:srgbClr val="FFFF99"/>
                </a:solidFill>
              </a:rPr>
              <a:t>, M. Krips</a:t>
            </a:r>
            <a:r>
              <a:rPr lang="en-US" sz="2000" baseline="30000" dirty="0" smtClean="0">
                <a:solidFill>
                  <a:srgbClr val="FFFF99"/>
                </a:solidFill>
              </a:rPr>
              <a:t>5</a:t>
            </a:r>
            <a:r>
              <a:rPr lang="en-US" sz="2000" dirty="0" smtClean="0">
                <a:solidFill>
                  <a:srgbClr val="FFFF99"/>
                </a:solidFill>
              </a:rPr>
              <a:t>, R. Neri</a:t>
            </a:r>
            <a:r>
              <a:rPr lang="en-US" sz="2000" baseline="30000" dirty="0" smtClean="0">
                <a:solidFill>
                  <a:srgbClr val="FFFF99"/>
                </a:solidFill>
              </a:rPr>
              <a:t>5</a:t>
            </a:r>
            <a:r>
              <a:rPr lang="en-US" sz="2000" dirty="0" smtClean="0">
                <a:solidFill>
                  <a:srgbClr val="FFFF99"/>
                </a:solidFill>
              </a:rPr>
              <a:t>, </a:t>
            </a:r>
            <a:br>
              <a:rPr lang="en-US" sz="2000" dirty="0" smtClean="0">
                <a:solidFill>
                  <a:srgbClr val="FFFF99"/>
                </a:solidFill>
              </a:rPr>
            </a:br>
            <a:r>
              <a:rPr lang="en-US" sz="2000" dirty="0" smtClean="0">
                <a:solidFill>
                  <a:srgbClr val="FFFF99"/>
                </a:solidFill>
              </a:rPr>
              <a:t>A. Weiss</a:t>
            </a:r>
            <a:r>
              <a:rPr lang="en-US" sz="2000" baseline="30000" dirty="0" smtClean="0">
                <a:solidFill>
                  <a:srgbClr val="FFFF99"/>
                </a:solidFill>
              </a:rPr>
              <a:t>6</a:t>
            </a:r>
            <a:r>
              <a:rPr lang="en-US" sz="2000" dirty="0" smtClean="0">
                <a:solidFill>
                  <a:srgbClr val="FFFF99"/>
                </a:solidFill>
              </a:rPr>
              <a:t>, C. De Breuck</a:t>
            </a:r>
            <a:r>
              <a:rPr lang="en-US" sz="2000" baseline="30000" dirty="0" smtClean="0">
                <a:solidFill>
                  <a:srgbClr val="FFFF99"/>
                </a:solidFill>
              </a:rPr>
              <a:t>7</a:t>
            </a:r>
            <a:r>
              <a:rPr lang="en-US" sz="2000" dirty="0" smtClean="0">
                <a:solidFill>
                  <a:srgbClr val="FFFF99"/>
                </a:solidFill>
              </a:rPr>
              <a:t>, </a:t>
            </a:r>
            <a:br>
              <a:rPr lang="en-US" sz="2000" dirty="0" smtClean="0">
                <a:solidFill>
                  <a:srgbClr val="FFFF99"/>
                </a:solidFill>
              </a:rPr>
            </a:br>
            <a:r>
              <a:rPr lang="en-US" sz="2000" dirty="0" smtClean="0">
                <a:solidFill>
                  <a:srgbClr val="FFFF99"/>
                </a:solidFill>
              </a:rPr>
              <a:t>R. Blundell</a:t>
            </a:r>
            <a:r>
              <a:rPr lang="en-US" sz="2000" baseline="30000" dirty="0" smtClean="0">
                <a:solidFill>
                  <a:srgbClr val="FFFF99"/>
                </a:solidFill>
              </a:rPr>
              <a:t>8</a:t>
            </a:r>
            <a:r>
              <a:rPr lang="en-US" sz="2000" dirty="0" smtClean="0">
                <a:solidFill>
                  <a:srgbClr val="FFFF99"/>
                </a:solidFill>
              </a:rPr>
              <a:t>, G. Fazio</a:t>
            </a:r>
            <a:r>
              <a:rPr lang="en-US" sz="2000" baseline="30000" dirty="0" smtClean="0">
                <a:solidFill>
                  <a:srgbClr val="FFFF99"/>
                </a:solidFill>
              </a:rPr>
              <a:t>8</a:t>
            </a:r>
            <a:r>
              <a:rPr lang="en-US" sz="2000" dirty="0" smtClean="0">
                <a:solidFill>
                  <a:srgbClr val="FFFF99"/>
                </a:solidFill>
              </a:rPr>
              <a:t>, </a:t>
            </a:r>
            <a:br>
              <a:rPr lang="en-US" sz="2000" dirty="0" smtClean="0">
                <a:solidFill>
                  <a:srgbClr val="FFFF99"/>
                </a:solidFill>
              </a:rPr>
            </a:br>
            <a:r>
              <a:rPr lang="en-US" sz="2000" dirty="0" smtClean="0">
                <a:solidFill>
                  <a:srgbClr val="FFFF99"/>
                </a:solidFill>
              </a:rPr>
              <a:t>M. Gurwell</a:t>
            </a:r>
            <a:r>
              <a:rPr lang="en-US" sz="2000" baseline="30000" dirty="0" smtClean="0">
                <a:solidFill>
                  <a:srgbClr val="FFFF99"/>
                </a:solidFill>
              </a:rPr>
              <a:t>8</a:t>
            </a:r>
            <a:r>
              <a:rPr lang="en-US" sz="2000" dirty="0" smtClean="0">
                <a:solidFill>
                  <a:srgbClr val="FFFF99"/>
                </a:solidFill>
              </a:rPr>
              <a:t>,</a:t>
            </a:r>
            <a:r>
              <a:rPr lang="en-US" sz="2000" baseline="30000" dirty="0" smtClean="0">
                <a:solidFill>
                  <a:srgbClr val="FFFF99"/>
                </a:solidFill>
              </a:rPr>
              <a:t> </a:t>
            </a:r>
            <a:r>
              <a:rPr lang="en-US" sz="2000" dirty="0" smtClean="0">
                <a:solidFill>
                  <a:srgbClr val="FFFF99"/>
                </a:solidFill>
              </a:rPr>
              <a:t>S. Longmore</a:t>
            </a:r>
            <a:r>
              <a:rPr lang="en-US" sz="2000" baseline="30000" dirty="0" smtClean="0">
                <a:solidFill>
                  <a:srgbClr val="FFFF99"/>
                </a:solidFill>
              </a:rPr>
              <a:t>8</a:t>
            </a:r>
            <a:r>
              <a:rPr lang="en-US" sz="2000" dirty="0" smtClean="0">
                <a:solidFill>
                  <a:srgbClr val="FFFF99"/>
                </a:solidFill>
              </a:rPr>
              <a:t>, </a:t>
            </a:r>
            <a:br>
              <a:rPr lang="en-US" sz="2000" dirty="0" smtClean="0">
                <a:solidFill>
                  <a:srgbClr val="FFFF99"/>
                </a:solidFill>
              </a:rPr>
            </a:br>
            <a:r>
              <a:rPr lang="en-US" sz="2000" dirty="0" smtClean="0">
                <a:solidFill>
                  <a:srgbClr val="FFFF99"/>
                </a:solidFill>
              </a:rPr>
              <a:t>J. Younger</a:t>
            </a:r>
            <a:r>
              <a:rPr lang="en-US" sz="2000" baseline="30000" dirty="0" smtClean="0">
                <a:solidFill>
                  <a:srgbClr val="FFFF99"/>
                </a:solidFill>
              </a:rPr>
              <a:t>8</a:t>
            </a:r>
            <a:r>
              <a:rPr lang="en-US" sz="2400" baseline="30000" dirty="0" smtClean="0">
                <a:solidFill>
                  <a:srgbClr val="FFFF99"/>
                </a:solidFill>
              </a:rPr>
              <a:t/>
            </a:r>
            <a:br>
              <a:rPr lang="en-US" sz="2400" baseline="30000" dirty="0" smtClean="0">
                <a:solidFill>
                  <a:srgbClr val="FFFF99"/>
                </a:solidFill>
              </a:rPr>
            </a:br>
            <a:r>
              <a:rPr lang="en-US" sz="2800" dirty="0" smtClean="0">
                <a:solidFill>
                  <a:srgbClr val="FFFF99"/>
                </a:solidFill>
              </a:rPr>
              <a:t/>
            </a:r>
            <a:br>
              <a:rPr lang="en-US" sz="2800" dirty="0" smtClean="0">
                <a:solidFill>
                  <a:srgbClr val="FFFF99"/>
                </a:solidFill>
              </a:rPr>
            </a:br>
            <a:endParaRPr lang="en-US" sz="3600" dirty="0" smtClean="0">
              <a:solidFill>
                <a:srgbClr val="FFFF99"/>
              </a:solidFill>
            </a:endParaRPr>
          </a:p>
        </p:txBody>
      </p:sp>
      <p:sp>
        <p:nvSpPr>
          <p:cNvPr id="3076" name="Rectangle 4"/>
          <p:cNvSpPr>
            <a:spLocks noGrp="1" noChangeArrowheads="1"/>
          </p:cNvSpPr>
          <p:nvPr>
            <p:ph type="subTitle" idx="1"/>
          </p:nvPr>
        </p:nvSpPr>
        <p:spPr>
          <a:xfrm>
            <a:off x="152400" y="5791200"/>
            <a:ext cx="8991600" cy="1295400"/>
          </a:xfrm>
        </p:spPr>
        <p:txBody>
          <a:bodyPr/>
          <a:lstStyle/>
          <a:p>
            <a:pPr algn="l" eaLnBrk="1" hangingPunct="1"/>
            <a:r>
              <a:rPr lang="en-US" sz="2000" baseline="30000" dirty="0" smtClean="0">
                <a:solidFill>
                  <a:srgbClr val="FFFF99"/>
                </a:solidFill>
              </a:rPr>
              <a:t>1</a:t>
            </a:r>
            <a:r>
              <a:rPr lang="en-US" sz="2000" dirty="0" smtClean="0">
                <a:solidFill>
                  <a:srgbClr val="FFFF99"/>
                </a:solidFill>
              </a:rPr>
              <a:t>University of Maryland, </a:t>
            </a:r>
            <a:r>
              <a:rPr lang="en-US" sz="2000" baseline="30000" dirty="0" smtClean="0">
                <a:solidFill>
                  <a:srgbClr val="FFFF99"/>
                </a:solidFill>
              </a:rPr>
              <a:t>2</a:t>
            </a:r>
            <a:r>
              <a:rPr lang="en-US" sz="2000" dirty="0" smtClean="0">
                <a:solidFill>
                  <a:srgbClr val="FFFF99"/>
                </a:solidFill>
              </a:rPr>
              <a:t>Rutgers University, </a:t>
            </a:r>
            <a:r>
              <a:rPr lang="en-US" sz="2000" baseline="30000" dirty="0" smtClean="0">
                <a:solidFill>
                  <a:srgbClr val="FFFF99"/>
                </a:solidFill>
              </a:rPr>
              <a:t>3</a:t>
            </a:r>
            <a:r>
              <a:rPr lang="en-US" sz="2000" dirty="0" smtClean="0">
                <a:solidFill>
                  <a:srgbClr val="FFFF99"/>
                </a:solidFill>
              </a:rPr>
              <a:t>Durham University, </a:t>
            </a:r>
            <a:r>
              <a:rPr lang="en-US" sz="2000" baseline="30000" dirty="0" smtClean="0">
                <a:solidFill>
                  <a:srgbClr val="FFFF99"/>
                </a:solidFill>
              </a:rPr>
              <a:t>4</a:t>
            </a:r>
            <a:r>
              <a:rPr lang="en-US" sz="2000" dirty="0" smtClean="0">
                <a:solidFill>
                  <a:srgbClr val="FFFF99"/>
                </a:solidFill>
              </a:rPr>
              <a:t>ROE, </a:t>
            </a:r>
            <a:r>
              <a:rPr lang="en-US" sz="2000" baseline="30000" dirty="0" smtClean="0">
                <a:solidFill>
                  <a:srgbClr val="FFFF99"/>
                </a:solidFill>
              </a:rPr>
              <a:t>5</a:t>
            </a:r>
            <a:r>
              <a:rPr lang="en-US" sz="2000" dirty="0" smtClean="0">
                <a:solidFill>
                  <a:srgbClr val="FFFF99"/>
                </a:solidFill>
              </a:rPr>
              <a:t>IRAM, </a:t>
            </a:r>
            <a:r>
              <a:rPr lang="en-US" sz="2000" baseline="30000" dirty="0" smtClean="0">
                <a:solidFill>
                  <a:srgbClr val="FFFF99"/>
                </a:solidFill>
              </a:rPr>
              <a:t>6</a:t>
            </a:r>
            <a:r>
              <a:rPr lang="en-US" sz="2000" dirty="0" smtClean="0">
                <a:solidFill>
                  <a:srgbClr val="FFFF99"/>
                </a:solidFill>
              </a:rPr>
              <a:t>MPIfR, </a:t>
            </a:r>
            <a:r>
              <a:rPr lang="en-US" sz="2000" baseline="30000" dirty="0" smtClean="0">
                <a:solidFill>
                  <a:srgbClr val="FFFF99"/>
                </a:solidFill>
              </a:rPr>
              <a:t>7</a:t>
            </a:r>
            <a:r>
              <a:rPr lang="en-US" sz="2000" dirty="0" smtClean="0">
                <a:solidFill>
                  <a:srgbClr val="FFFF99"/>
                </a:solidFill>
              </a:rPr>
              <a:t>ESO, </a:t>
            </a:r>
            <a:r>
              <a:rPr lang="en-US" sz="2000" baseline="30000" dirty="0" smtClean="0">
                <a:solidFill>
                  <a:srgbClr val="FFFF99"/>
                </a:solidFill>
              </a:rPr>
              <a:t>8</a:t>
            </a:r>
            <a:r>
              <a:rPr lang="en-US" sz="2000" dirty="0" smtClean="0">
                <a:solidFill>
                  <a:srgbClr val="FFFF99"/>
                </a:solidFill>
              </a:rPr>
              <a:t>Harvard-Smithsonian</a:t>
            </a:r>
            <a:r>
              <a:rPr lang="en-US" sz="2000" baseline="30000" dirty="0" smtClean="0">
                <a:solidFill>
                  <a:srgbClr val="FFFF99"/>
                </a:solidFill>
              </a:rPr>
              <a:t> </a:t>
            </a:r>
            <a:r>
              <a:rPr lang="en-US" sz="2000" dirty="0" smtClean="0">
                <a:solidFill>
                  <a:srgbClr val="FFFF99"/>
                </a:solidFill>
              </a:rPr>
              <a:t>SMA</a:t>
            </a:r>
          </a:p>
        </p:txBody>
      </p:sp>
      <p:sp>
        <p:nvSpPr>
          <p:cNvPr id="5" name="TextBox 4"/>
          <p:cNvSpPr txBox="1"/>
          <p:nvPr/>
        </p:nvSpPr>
        <p:spPr>
          <a:xfrm>
            <a:off x="7289005" y="6477000"/>
            <a:ext cx="1854995" cy="307777"/>
          </a:xfrm>
          <a:prstGeom prst="rect">
            <a:avLst/>
          </a:prstGeom>
          <a:noFill/>
        </p:spPr>
        <p:txBody>
          <a:bodyPr wrap="none" rtlCol="0">
            <a:spAutoFit/>
          </a:bodyPr>
          <a:lstStyle/>
          <a:p>
            <a:r>
              <a:rPr lang="en-US" sz="1400" dirty="0" smtClean="0">
                <a:solidFill>
                  <a:srgbClr val="FFFF99"/>
                </a:solidFill>
              </a:rPr>
              <a:t>Photo credit NRAO</a:t>
            </a:r>
            <a:endParaRPr lang="en-US" sz="1400" dirty="0">
              <a:solidFill>
                <a:srgbClr val="FFFF9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76200"/>
            <a:ext cx="7772400" cy="990600"/>
          </a:xfrm>
        </p:spPr>
        <p:txBody>
          <a:bodyPr/>
          <a:lstStyle/>
          <a:p>
            <a:r>
              <a:rPr lang="en-US" dirty="0" smtClean="0"/>
              <a:t>Summary</a:t>
            </a:r>
            <a:endParaRPr lang="en-US" dirty="0"/>
          </a:p>
        </p:txBody>
      </p:sp>
      <p:sp>
        <p:nvSpPr>
          <p:cNvPr id="4" name="Content Placeholder 3"/>
          <p:cNvSpPr>
            <a:spLocks noGrp="1"/>
          </p:cNvSpPr>
          <p:nvPr>
            <p:ph idx="1"/>
          </p:nvPr>
        </p:nvSpPr>
        <p:spPr>
          <a:xfrm>
            <a:off x="457200" y="838200"/>
            <a:ext cx="8153400" cy="5105400"/>
          </a:xfrm>
        </p:spPr>
        <p:txBody>
          <a:bodyPr/>
          <a:lstStyle/>
          <a:p>
            <a:r>
              <a:rPr lang="en-US" sz="2400" dirty="0" smtClean="0"/>
              <a:t>We are beginning to understand the complexity of the ISM in high </a:t>
            </a:r>
            <a:r>
              <a:rPr lang="en-US" sz="2400" dirty="0" err="1" smtClean="0"/>
              <a:t>redshift</a:t>
            </a:r>
            <a:r>
              <a:rPr lang="en-US" sz="2400" dirty="0" smtClean="0"/>
              <a:t> galaxies.</a:t>
            </a:r>
          </a:p>
          <a:p>
            <a:r>
              <a:rPr lang="en-US" sz="2400" dirty="0" smtClean="0"/>
              <a:t>Complexity is good: single component models have little discrimination for physical conditions, and failures rule models out.</a:t>
            </a:r>
          </a:p>
          <a:p>
            <a:r>
              <a:rPr lang="en-US" sz="2400" dirty="0" smtClean="0"/>
              <a:t>Given the overall uncertainties, extrapolating from L’</a:t>
            </a:r>
            <a:r>
              <a:rPr lang="en-US" sz="2400" baseline="-25000" dirty="0" smtClean="0"/>
              <a:t>CO(mid-J) </a:t>
            </a:r>
            <a:r>
              <a:rPr lang="en-US" sz="2400" dirty="0" smtClean="0"/>
              <a:t>to L’</a:t>
            </a:r>
            <a:r>
              <a:rPr lang="en-US" sz="2400" baseline="-25000" dirty="0" smtClean="0"/>
              <a:t>CO(1−0) </a:t>
            </a:r>
            <a:r>
              <a:rPr lang="en-US" sz="2400" dirty="0" smtClean="0"/>
              <a:t>for gas mass estimates is probably valid much of the time.</a:t>
            </a:r>
          </a:p>
          <a:p>
            <a:r>
              <a:rPr lang="en-US" sz="2400" dirty="0" smtClean="0"/>
              <a:t>But there are now exceptions!</a:t>
            </a:r>
          </a:p>
          <a:p>
            <a:pPr lvl="1"/>
            <a:r>
              <a:rPr lang="en-US" sz="2000" dirty="0" smtClean="0"/>
              <a:t>Multiple components</a:t>
            </a:r>
          </a:p>
          <a:p>
            <a:pPr lvl="1"/>
            <a:r>
              <a:rPr lang="en-US" sz="2000" dirty="0" smtClean="0"/>
              <a:t>Warm, dense gas with low CO column densities?</a:t>
            </a:r>
          </a:p>
          <a:p>
            <a:r>
              <a:rPr lang="en-US" sz="2400" dirty="0" smtClean="0"/>
              <a:t>The next five years will be very interesting, as observations of more lines, some with high spatial resolution, becomes possible.</a:t>
            </a:r>
            <a:endParaRPr lang="en-US" sz="240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ahtempl">
  <a:themeElements>
    <a:clrScheme name="ahtempl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htemp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triangl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triangl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ahtempl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htempl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htempl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htempl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htemp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htemp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htemp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C:\WINDOWS\Application Data\Microsoft\Templates\ahtempl.pot</Template>
  <TotalTime>9087</TotalTime>
  <Words>134</Words>
  <Application>Microsoft Office PowerPoint</Application>
  <PresentationFormat>On-screen Show (4:3)</PresentationFormat>
  <Paragraphs>12</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ahtempl</vt:lpstr>
      <vt:lpstr>The molecular ISM of high-redshift galaxies  A.I. Harris1, A.J. Baker2,  A.M. Swinbank3, I. Smail3,  C.E. Sharon2, A.C. Edge3, S. Zonak1  and R. Ivison4, L. Hainline1, J. Richard3,  P. Cox5, M. Krips5, R. Neri5,  A. Weiss6, C. De Breuck7,  R. Blundell8, G. Fazio8,  M. Gurwell8, S. Longmore8,  J. Younger8  </vt:lpstr>
      <vt:lpstr>Summary</vt:lpstr>
    </vt:vector>
  </TitlesOfParts>
  <Company>University of Maryland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LMA Laboratory Activities</dc:title>
  <dc:creator>Andrew Harris</dc:creator>
  <cp:lastModifiedBy>Andrew Harris</cp:lastModifiedBy>
  <cp:revision>720</cp:revision>
  <cp:lastPrinted>2001-11-05T17:36:42Z</cp:lastPrinted>
  <dcterms:created xsi:type="dcterms:W3CDTF">2001-01-31T18:04:39Z</dcterms:created>
  <dcterms:modified xsi:type="dcterms:W3CDTF">2009-09-23T14:15:47Z</dcterms:modified>
</cp:coreProperties>
</file>